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"/>
  </p:notesMasterIdLst>
  <p:sldIdLst>
    <p:sldId id="256" r:id="rId2"/>
  </p:sldIdLst>
  <p:sldSz cx="10693400" cy="7561263"/>
  <p:notesSz cx="9866313" cy="6735763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07"/>
    <a:srgbClr val="F88410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1020" y="-13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25" cy="180022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092D06F-15F7-4543-B5BA-CAB8A4F2C90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9600" y="506413"/>
            <a:ext cx="3570288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87425" y="3198813"/>
            <a:ext cx="7891463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397625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EB333B-036A-4BE6-ADB3-3EC076B66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F4F04-E4E2-4B96-BA6F-F6CD2710C6C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6583363"/>
            <a:ext cx="10693400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11113" y="6673850"/>
            <a:ext cx="2630488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759075" y="6664325"/>
            <a:ext cx="7934325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62462" y="4452744"/>
            <a:ext cx="7574492" cy="2016337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62462" y="6670446"/>
            <a:ext cx="7841827" cy="756126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88900" y="6691313"/>
            <a:ext cx="2406650" cy="755650"/>
          </a:xfrm>
        </p:spPr>
        <p:txBody>
          <a:bodyPr>
            <a:noAutofit/>
          </a:bodyPr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BD8D5A-017C-4417-978D-B13F42A6681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438400" y="260350"/>
            <a:ext cx="6861175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356725" y="252413"/>
            <a:ext cx="979488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CFA10A-13CE-4334-B969-F1A5C48E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6B7E-71AA-44A3-A51A-11038DC82861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1E11-9D7A-4C83-9CFA-42EA418CE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7129463" y="0"/>
            <a:ext cx="374650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183438" y="671513"/>
            <a:ext cx="266700" cy="688975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7183438" y="0"/>
            <a:ext cx="266700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3603" y="672113"/>
            <a:ext cx="2406015" cy="6082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672112"/>
            <a:ext cx="6505152" cy="6082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62863" y="6889750"/>
            <a:ext cx="258445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EBBE-6053-4222-9598-A51BEC7826CB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988" y="6888163"/>
            <a:ext cx="651827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023100" y="150813"/>
            <a:ext cx="5873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D448-076C-476C-A318-52CC3C26D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8FEA-FB73-4A38-BE25-56662D98BAAE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5832-8B20-4C06-B59D-19D21B933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679575"/>
            <a:ext cx="10693400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763713"/>
            <a:ext cx="1514475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603375" y="1763713"/>
            <a:ext cx="9090025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330085" cy="184480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/>
          <a:lstStyle>
            <a:lvl1pPr algn="l">
              <a:buNone/>
              <a:defRPr sz="50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1018-6249-4326-B384-11D5ED46C54D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514475" cy="774700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4FB4D-9377-43BC-A084-E2F771894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41B880-5D44-4436-8EF8-0AA83D0C3A9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BB0B66-1C52-4235-ACB8-C011B75C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9534948" cy="9591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D5E230-67F0-4A11-B697-ABD7BC17888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DAFD69-03ED-4AE2-B5A8-980BD619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6D3C-5847-459C-B5F7-23981E3D9B84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BC2C-EC3F-441D-AE93-0AB559E1F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B1B2-B824-4A51-9D35-8684AC604B0B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89750"/>
            <a:ext cx="623888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98C49F-CEBA-4B4F-A7EE-7E5D9E8C7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301050"/>
            <a:ext cx="9445837" cy="959160"/>
          </a:xfrm>
        </p:spPr>
        <p:txBody>
          <a:bodyPr/>
          <a:lstStyle>
            <a:lvl1pPr algn="l">
              <a:buNone/>
              <a:defRPr sz="5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/>
          <a:lstStyle>
            <a:lvl1pPr marL="0" indent="0">
              <a:spcAft>
                <a:spcPts val="1141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CFEB-24F8-47EA-8C0E-FA8BD1B2FB6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7D11-6C3C-4755-A72C-E17FB412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113" y="5040313"/>
            <a:ext cx="10693401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11113" y="5141913"/>
            <a:ext cx="1711326" cy="7858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806575" y="5130800"/>
            <a:ext cx="8886825" cy="787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693863" y="0"/>
            <a:ext cx="117475" cy="75707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7307263" y="6889750"/>
            <a:ext cx="3119437" cy="40163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E1D88-3A74-49F1-815F-2BA72C66D470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693863" cy="731837"/>
          </a:xfrm>
        </p:spPr>
        <p:txBody>
          <a:bodyPr rtlCol="0"/>
          <a:lstStyle>
            <a:lvl1pPr>
              <a:defRPr sz="3200"/>
            </a:lvl1pPr>
          </a:lstStyle>
          <a:p>
            <a:pPr>
              <a:defRPr/>
            </a:pPr>
            <a:fld id="{A9EC8C81-4518-437A-80D7-21A354FF4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71663" y="6888163"/>
            <a:ext cx="5346700" cy="4032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712788" y="252413"/>
            <a:ext cx="95345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15963" y="1763713"/>
            <a:ext cx="95361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29463" y="6889750"/>
            <a:ext cx="3117850" cy="401638"/>
          </a:xfrm>
          <a:prstGeom prst="rect">
            <a:avLst/>
          </a:prstGeom>
        </p:spPr>
        <p:txBody>
          <a:bodyPr vert="horz" lIns="104306" tIns="52153" rIns="104306" bIns="52153" anchor="ctr" anchorCtr="0"/>
          <a:lstStyle>
            <a:lvl1pPr algn="l" defTabSz="104305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AAC13-3436-472A-8BD5-369E294EEFC5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2788" y="6888163"/>
            <a:ext cx="6340475" cy="403225"/>
          </a:xfrm>
          <a:prstGeom prst="rect">
            <a:avLst/>
          </a:prstGeom>
        </p:spPr>
        <p:txBody>
          <a:bodyPr vert="horz" lIns="104306" tIns="52153" rIns="104306" bIns="52153" anchor="ctr"/>
          <a:lstStyle>
            <a:lvl1pPr algn="r" defTabSz="104305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60488"/>
            <a:ext cx="10693400" cy="3540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411288"/>
            <a:ext cx="623888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563" y="1411288"/>
            <a:ext cx="10002837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3350"/>
            <a:ext cx="623888" cy="268288"/>
          </a:xfrm>
          <a:prstGeom prst="rect">
            <a:avLst/>
          </a:prstGeom>
        </p:spPr>
        <p:txBody>
          <a:bodyPr vert="horz" lIns="104306" tIns="52153" rIns="104306" bIns="52153" anchor="ctr" anchorCtr="0">
            <a:normAutofit/>
          </a:bodyPr>
          <a:lstStyle>
            <a:lvl1pPr algn="ctr" defTabSz="104305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E0C32-D9C8-472E-A5BE-88AA6614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2" r:id="rId2"/>
    <p:sldLayoutId id="2147484327" r:id="rId3"/>
    <p:sldLayoutId id="2147484328" r:id="rId4"/>
    <p:sldLayoutId id="2147484329" r:id="rId5"/>
    <p:sldLayoutId id="2147484323" r:id="rId6"/>
    <p:sldLayoutId id="2147484330" r:id="rId7"/>
    <p:sldLayoutId id="2147484324" r:id="rId8"/>
    <p:sldLayoutId id="2147484331" r:id="rId9"/>
    <p:sldLayoutId id="2147484325" r:id="rId10"/>
    <p:sldLayoutId id="21474843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9pPr>
    </p:titleStyle>
    <p:bodyStyle>
      <a:lvl1pPr marL="363538" indent="-363538" algn="l" rtl="0" eaLnBrk="0" fontAlgn="base" hangingPunct="0">
        <a:spcBef>
          <a:spcPts val="8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312738" algn="l" rtl="0" eaLnBrk="0" fontAlgn="base" hangingPunct="0">
        <a:spcBef>
          <a:spcPts val="625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88" indent="-260350" algn="l" rtl="0" eaLnBrk="0" fontAlgn="base" hangingPunct="0">
        <a:spcBef>
          <a:spcPts val="5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688" indent="-260350" algn="l" rtl="0" eaLnBrk="0" fontAlgn="base" hangingPunct="0">
        <a:spcBef>
          <a:spcPts val="45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indent="-260350" algn="l" rtl="0" eaLnBrk="0" fontAlgn="base" hangingPunct="0">
        <a:spcBef>
          <a:spcPts val="45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5"/>
          <p:cNvSpPr txBox="1">
            <a:spLocks noChangeArrowheads="1"/>
          </p:cNvSpPr>
          <p:nvPr/>
        </p:nvSpPr>
        <p:spPr bwMode="auto">
          <a:xfrm>
            <a:off x="949325" y="1700213"/>
            <a:ext cx="877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>
              <a:tabLst>
                <a:tab pos="-103188" algn="l"/>
              </a:tabLst>
            </a:pPr>
            <a:r>
              <a:rPr lang="en-AU" b="1" dirty="0" smtClean="0"/>
              <a:t>CULTURAL POLICY</a:t>
            </a:r>
            <a:endParaRPr lang="en-US" sz="800" b="1" dirty="0"/>
          </a:p>
          <a:p>
            <a:pPr>
              <a:tabLst>
                <a:tab pos="-103188" algn="l"/>
              </a:tabLst>
            </a:pPr>
            <a:endParaRPr lang="en-US" dirty="0">
              <a:latin typeface="Tw Cen MT" pitchFamily="34" charset="0"/>
            </a:endParaRPr>
          </a:p>
        </p:txBody>
      </p:sp>
      <p:sp>
        <p:nvSpPr>
          <p:cNvPr id="9219" name="TextBox 17"/>
          <p:cNvSpPr txBox="1">
            <a:spLocks noChangeArrowheads="1"/>
          </p:cNvSpPr>
          <p:nvPr/>
        </p:nvSpPr>
        <p:spPr bwMode="auto">
          <a:xfrm>
            <a:off x="719138" y="2120900"/>
            <a:ext cx="4284662" cy="8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tabLst>
                <a:tab pos="-90488" algn="l"/>
              </a:tabLst>
            </a:pPr>
            <a:r>
              <a:rPr lang="en-AU" sz="1400" b="1" dirty="0" err="1" smtClean="0">
                <a:solidFill>
                  <a:srgbClr val="A6A6A6"/>
                </a:solidFill>
              </a:rPr>
              <a:t>CompanyABC</a:t>
            </a:r>
            <a:r>
              <a:rPr lang="en-AU" sz="1400" b="1" dirty="0" smtClean="0">
                <a:solidFill>
                  <a:srgbClr val="A6A6A6"/>
                </a:solidFill>
              </a:rPr>
              <a:t> is </a:t>
            </a:r>
            <a:r>
              <a:rPr lang="en-US" sz="1400" b="1" dirty="0">
                <a:solidFill>
                  <a:srgbClr val="A6A6A6"/>
                </a:solidFill>
              </a:rPr>
              <a:t>committed to </a:t>
            </a:r>
            <a:r>
              <a:rPr lang="en-US" sz="1400" b="1" dirty="0" smtClean="0">
                <a:solidFill>
                  <a:srgbClr val="A6A6A6"/>
                </a:solidFill>
              </a:rPr>
              <a:t>respecting both indigenous and non indigenous cultural values. </a:t>
            </a:r>
            <a:endParaRPr lang="en-AU" sz="1400" b="1" dirty="0">
              <a:solidFill>
                <a:srgbClr val="A6A6A6"/>
              </a:solidFill>
            </a:endParaRPr>
          </a:p>
          <a:p>
            <a:pPr>
              <a:tabLst>
                <a:tab pos="-90488" algn="l"/>
              </a:tabLst>
            </a:pPr>
            <a:endParaRPr lang="en-US" sz="1400" dirty="0">
              <a:solidFill>
                <a:srgbClr val="C06306"/>
              </a:solidFill>
              <a:latin typeface="Tw Cen MT" pitchFamily="34" charset="0"/>
            </a:endParaRPr>
          </a:p>
        </p:txBody>
      </p:sp>
      <p:sp>
        <p:nvSpPr>
          <p:cNvPr id="9220" name="TextBox 18"/>
          <p:cNvSpPr txBox="1">
            <a:spLocks noChangeArrowheads="1"/>
          </p:cNvSpPr>
          <p:nvPr/>
        </p:nvSpPr>
        <p:spPr bwMode="auto">
          <a:xfrm>
            <a:off x="5538788" y="2120900"/>
            <a:ext cx="4405312" cy="16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tabLst>
                <a:tab pos="-103188" algn="l"/>
              </a:tabLst>
            </a:pPr>
            <a:r>
              <a:rPr lang="en-AU" sz="1300" b="1" dirty="0">
                <a:solidFill>
                  <a:srgbClr val="A6A6A6"/>
                </a:solidFill>
              </a:rPr>
              <a:t>In seeking to achieve </a:t>
            </a:r>
            <a:r>
              <a:rPr lang="en-AU" sz="1300" b="1" dirty="0" smtClean="0">
                <a:solidFill>
                  <a:srgbClr val="A6A6A6"/>
                </a:solidFill>
              </a:rPr>
              <a:t>this we will:</a:t>
            </a:r>
            <a:endParaRPr lang="en-US" sz="1300" b="1" dirty="0">
              <a:solidFill>
                <a:srgbClr val="A6A6A6"/>
              </a:solidFill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-103188" algn="l"/>
              </a:tabLst>
            </a:pPr>
            <a:r>
              <a:rPr lang="en-AU" sz="1300" dirty="0" smtClean="0"/>
              <a:t>Be </a:t>
            </a:r>
            <a:r>
              <a:rPr lang="en-AU" sz="1300" dirty="0"/>
              <a:t>guided by our company values to act with integrity at all times regarding </a:t>
            </a:r>
            <a:r>
              <a:rPr lang="en-AU" sz="1300" dirty="0" smtClean="0"/>
              <a:t>our duty to provide a safe and fair work place;</a:t>
            </a:r>
            <a:endParaRPr lang="en-US" sz="13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-103188" algn="l"/>
              </a:tabLst>
            </a:pPr>
            <a:r>
              <a:rPr lang="en-AU" sz="1300" dirty="0" smtClean="0"/>
              <a:t>Treat </a:t>
            </a:r>
            <a:r>
              <a:rPr lang="en-AU" sz="1300" dirty="0"/>
              <a:t>others with dignity &amp; respect during discussions on </a:t>
            </a:r>
            <a:r>
              <a:rPr lang="en-AU" sz="1300" dirty="0" smtClean="0"/>
              <a:t>cultural heritage or cultural values</a:t>
            </a:r>
            <a:r>
              <a:rPr lang="en-AU" sz="1300" dirty="0" smtClean="0"/>
              <a:t>;</a:t>
            </a:r>
            <a:endParaRPr lang="en-US" sz="1300" dirty="0"/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746125" y="6043613"/>
            <a:ext cx="18827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AU" sz="1200" b="1" dirty="0" smtClean="0">
                <a:solidFill>
                  <a:srgbClr val="00B0F0"/>
                </a:solidFill>
              </a:rPr>
              <a:t>Name</a:t>
            </a:r>
            <a:endParaRPr lang="en-AU" sz="1200" b="1" dirty="0">
              <a:solidFill>
                <a:srgbClr val="00B0F0"/>
              </a:solidFill>
            </a:endParaRPr>
          </a:p>
          <a:p>
            <a:r>
              <a:rPr lang="en-AU" sz="1200" dirty="0"/>
              <a:t>Managing Director</a:t>
            </a:r>
            <a:endParaRPr lang="en-US" sz="1200" dirty="0"/>
          </a:p>
        </p:txBody>
      </p:sp>
      <p:pic>
        <p:nvPicPr>
          <p:cNvPr id="9222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7504" y="149225"/>
            <a:ext cx="1957916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Z:\Digirock\Admin\1 Office\4 Photo Library\Photos\Coobina_rig2.tif"/>
          <p:cNvPicPr>
            <a:picLocks noChangeAspect="1" noChangeArrowheads="1"/>
          </p:cNvPicPr>
          <p:nvPr/>
        </p:nvPicPr>
        <p:blipFill>
          <a:blip r:embed="rId4" cstate="print"/>
          <a:srcRect t="38879" b="5602"/>
          <a:stretch>
            <a:fillRect/>
          </a:stretch>
        </p:blipFill>
        <p:spPr bwMode="auto">
          <a:xfrm>
            <a:off x="698500" y="106363"/>
            <a:ext cx="34417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digirock_bars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987" t="-6876" r="3368" b="6876"/>
          <a:stretch>
            <a:fillRect/>
          </a:stretch>
        </p:blipFill>
        <p:spPr bwMode="auto">
          <a:xfrm>
            <a:off x="685800" y="1371600"/>
            <a:ext cx="1000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digirock_bars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9246" t="-5624" r="1987" b="-6876"/>
          <a:stretch>
            <a:fillRect/>
          </a:stretch>
        </p:blipFill>
        <p:spPr bwMode="auto">
          <a:xfrm>
            <a:off x="0" y="1371600"/>
            <a:ext cx="635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digirock_bars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87" t="-6876" r="3368" b="6876"/>
          <a:stretch>
            <a:fillRect/>
          </a:stretch>
        </p:blipFill>
        <p:spPr bwMode="auto">
          <a:xfrm>
            <a:off x="0" y="7112000"/>
            <a:ext cx="1000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1" descr="digirock_bars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9246" t="-5624" r="1987" b="-6876"/>
          <a:stretch>
            <a:fillRect/>
          </a:stretch>
        </p:blipFill>
        <p:spPr bwMode="auto">
          <a:xfrm>
            <a:off x="10058400" y="7105650"/>
            <a:ext cx="635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31642"/>
              </p:ext>
            </p:extLst>
          </p:nvPr>
        </p:nvGraphicFramePr>
        <p:xfrm>
          <a:off x="4889500" y="6630988"/>
          <a:ext cx="5130800" cy="45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97333"/>
                <a:gridCol w="1001467"/>
              </a:tblGrid>
              <a:tr h="228757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Approval Date: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fld id="{8C77F677-A3B4-451D-A067-0AC936A14595}" type="datetime1">
                        <a:rPr lang="en-US" sz="9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6/5/2012</a:t>
                      </a:fld>
                      <a:endParaRPr lang="en-US" sz="9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2" marR="91422" marT="45751" marB="4575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Policy Manager: First name last name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2" marR="91422" marT="45751" marB="4575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Issue Number: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2" marR="91422" marT="45751" marB="4575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1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Scheduled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Review Date: +1yr  app date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2" marR="91422" marT="45751" marB="4575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Approval Manager:  First name last name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2" marR="91422" marT="45751" marB="4575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2" marR="91422" marT="45751" marB="4575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5500" y="572770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Insert signature here</a:t>
            </a:r>
            <a:endParaRPr lang="en-AU" sz="1100" dirty="0"/>
          </a:p>
        </p:txBody>
      </p:sp>
      <p:sp>
        <p:nvSpPr>
          <p:cNvPr id="15" name="Rectangle 14"/>
          <p:cNvSpPr/>
          <p:nvPr/>
        </p:nvSpPr>
        <p:spPr>
          <a:xfrm rot="19429163">
            <a:off x="415228" y="2797096"/>
            <a:ext cx="8596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PREVIEW ONLY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88410"/>
      </a:accent1>
      <a:accent2>
        <a:srgbClr val="0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F88410"/>
    </a:accent1>
    <a:accent2>
      <a:srgbClr val="000000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102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Median</vt:lpstr>
      <vt:lpstr>PowerPoint Presentation</vt:lpstr>
    </vt:vector>
  </TitlesOfParts>
  <Company>Australian Capital Equity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Armitage</dc:creator>
  <cp:lastModifiedBy>ayersrock</cp:lastModifiedBy>
  <cp:revision>72</cp:revision>
  <dcterms:created xsi:type="dcterms:W3CDTF">2009-06-19T06:50:38Z</dcterms:created>
  <dcterms:modified xsi:type="dcterms:W3CDTF">2012-06-05T04:58:17Z</dcterms:modified>
</cp:coreProperties>
</file>